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ED7"/>
    <a:srgbClr val="92C54F"/>
    <a:srgbClr val="E8EDF0"/>
    <a:srgbClr val="8191A1"/>
    <a:srgbClr val="B1D7E4"/>
    <a:srgbClr val="444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472-E389-4726-9E3C-8842710186C5}" type="datetimeFigureOut">
              <a:rPr lang="en-NZ" smtClean="0"/>
              <a:t>25/02/2021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B8FB-A8F3-40E0-BE54-32B92AE6E6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755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472-E389-4726-9E3C-8842710186C5}" type="datetimeFigureOut">
              <a:rPr lang="en-NZ" smtClean="0"/>
              <a:t>25/02/2021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B8FB-A8F3-40E0-BE54-32B92AE6E6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622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472-E389-4726-9E3C-8842710186C5}" type="datetimeFigureOut">
              <a:rPr lang="en-NZ" smtClean="0"/>
              <a:t>25/02/2021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B8FB-A8F3-40E0-BE54-32B92AE6E6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007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472-E389-4726-9E3C-8842710186C5}" type="datetimeFigureOut">
              <a:rPr lang="en-NZ" smtClean="0"/>
              <a:t>25/02/2021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B8FB-A8F3-40E0-BE54-32B92AE6E6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734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472-E389-4726-9E3C-8842710186C5}" type="datetimeFigureOut">
              <a:rPr lang="en-NZ" smtClean="0"/>
              <a:t>25/02/2021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B8FB-A8F3-40E0-BE54-32B92AE6E6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39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472-E389-4726-9E3C-8842710186C5}" type="datetimeFigureOut">
              <a:rPr lang="en-NZ" smtClean="0"/>
              <a:t>25/02/2021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B8FB-A8F3-40E0-BE54-32B92AE6E6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080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472-E389-4726-9E3C-8842710186C5}" type="datetimeFigureOut">
              <a:rPr lang="en-NZ" smtClean="0"/>
              <a:t>25/02/2021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B8FB-A8F3-40E0-BE54-32B92AE6E6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501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472-E389-4726-9E3C-8842710186C5}" type="datetimeFigureOut">
              <a:rPr lang="en-NZ" smtClean="0"/>
              <a:t>25/02/2021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B8FB-A8F3-40E0-BE54-32B92AE6E6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956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472-E389-4726-9E3C-8842710186C5}" type="datetimeFigureOut">
              <a:rPr lang="en-NZ" smtClean="0"/>
              <a:t>25/02/2021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B8FB-A8F3-40E0-BE54-32B92AE6E6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976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472-E389-4726-9E3C-8842710186C5}" type="datetimeFigureOut">
              <a:rPr lang="en-NZ" smtClean="0"/>
              <a:t>25/02/2021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B8FB-A8F3-40E0-BE54-32B92AE6E6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305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472-E389-4726-9E3C-8842710186C5}" type="datetimeFigureOut">
              <a:rPr lang="en-NZ" smtClean="0"/>
              <a:t>25/02/2021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B8FB-A8F3-40E0-BE54-32B92AE6E6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958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F2472-E389-4726-9E3C-8842710186C5}" type="datetimeFigureOut">
              <a:rPr lang="en-NZ" smtClean="0"/>
              <a:t>25/02/2021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9B8FB-A8F3-40E0-BE54-32B92AE6E6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538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98537" y="324361"/>
            <a:ext cx="1354666" cy="1591733"/>
          </a:xfrm>
          <a:prstGeom prst="rect">
            <a:avLst/>
          </a:prstGeom>
          <a:solidFill>
            <a:srgbClr val="44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/>
          <p:cNvSpPr/>
          <p:nvPr/>
        </p:nvSpPr>
        <p:spPr>
          <a:xfrm>
            <a:off x="9910104" y="524686"/>
            <a:ext cx="1176866" cy="1185333"/>
          </a:xfrm>
          <a:prstGeom prst="rect">
            <a:avLst/>
          </a:prstGeom>
          <a:solidFill>
            <a:srgbClr val="81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9205774" y="789270"/>
            <a:ext cx="1126152" cy="1253066"/>
          </a:xfrm>
          <a:prstGeom prst="rect">
            <a:avLst/>
          </a:prstGeom>
          <a:solidFill>
            <a:srgbClr val="C0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8752893" y="521086"/>
            <a:ext cx="874592" cy="1244600"/>
          </a:xfrm>
          <a:prstGeom prst="rect">
            <a:avLst/>
          </a:prstGeom>
          <a:solidFill>
            <a:srgbClr val="E8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09" y="2311112"/>
            <a:ext cx="1653683" cy="12195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58" y="745281"/>
            <a:ext cx="1653683" cy="12195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96501"/>
            <a:ext cx="1653685" cy="12195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62" y="5297522"/>
            <a:ext cx="1653687" cy="12195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2311112"/>
            <a:ext cx="1653685" cy="12195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6" y="3925723"/>
            <a:ext cx="1510689" cy="11141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44" y="3804316"/>
            <a:ext cx="1653685" cy="1219593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8561204" y="1231757"/>
            <a:ext cx="361950" cy="361950"/>
          </a:xfrm>
          <a:prstGeom prst="ellipse">
            <a:avLst/>
          </a:prstGeom>
          <a:solidFill>
            <a:srgbClr val="92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/>
          <p:cNvSpPr/>
          <p:nvPr/>
        </p:nvSpPr>
        <p:spPr>
          <a:xfrm>
            <a:off x="8561204" y="785934"/>
            <a:ext cx="361950" cy="361950"/>
          </a:xfrm>
          <a:prstGeom prst="ellipse">
            <a:avLst/>
          </a:prstGeom>
          <a:solidFill>
            <a:srgbClr val="B1D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49" y="4722135"/>
            <a:ext cx="2704348" cy="10211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10" y="3807584"/>
            <a:ext cx="5086350" cy="7205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85" y="6261144"/>
            <a:ext cx="2327232" cy="329691"/>
          </a:xfrm>
          <a:prstGeom prst="rect">
            <a:avLst/>
          </a:prstGeom>
        </p:spPr>
      </p:pic>
      <p:pic>
        <p:nvPicPr>
          <p:cNvPr id="1026" name="Picture 2" descr="https://zal.mla.mybluehost.me/glg2021/wp-content/uploads/2021/02/glg-logo-basic-pri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574" y="4722135"/>
            <a:ext cx="2713748" cy="103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0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742950"/>
            <a:ext cx="8943975" cy="5209472"/>
          </a:xfrm>
          <a:prstGeom prst="rect">
            <a:avLst/>
          </a:prstGeom>
        </p:spPr>
      </p:pic>
      <p:pic>
        <p:nvPicPr>
          <p:cNvPr id="4" name="Picture 2" descr="https://zal.mla.mybluehost.me/glg2021/wp-content/uploads/2021/02/glg-logo-basic-pri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40" y="3214770"/>
            <a:ext cx="1914517" cy="7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85" y="6261144"/>
            <a:ext cx="2327232" cy="3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6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8450" y="324361"/>
            <a:ext cx="1394753" cy="5076314"/>
          </a:xfrm>
          <a:prstGeom prst="rect">
            <a:avLst/>
          </a:prstGeom>
          <a:solidFill>
            <a:srgbClr val="44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/>
          <p:cNvSpPr/>
          <p:nvPr/>
        </p:nvSpPr>
        <p:spPr>
          <a:xfrm>
            <a:off x="9690496" y="3460135"/>
            <a:ext cx="1176866" cy="1185333"/>
          </a:xfrm>
          <a:prstGeom prst="rect">
            <a:avLst/>
          </a:prstGeom>
          <a:solidFill>
            <a:srgbClr val="81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/>
          <p:cNvSpPr/>
          <p:nvPr/>
        </p:nvSpPr>
        <p:spPr>
          <a:xfrm>
            <a:off x="9332298" y="2503770"/>
            <a:ext cx="1126152" cy="1253066"/>
          </a:xfrm>
          <a:prstGeom prst="rect">
            <a:avLst/>
          </a:prstGeom>
          <a:solidFill>
            <a:srgbClr val="C0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9063697" y="1943239"/>
            <a:ext cx="874592" cy="1244600"/>
          </a:xfrm>
          <a:prstGeom prst="rect">
            <a:avLst/>
          </a:prstGeom>
          <a:solidFill>
            <a:srgbClr val="E8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4" y="2922700"/>
            <a:ext cx="3369581" cy="284597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923154" y="2560750"/>
            <a:ext cx="361950" cy="361950"/>
          </a:xfrm>
          <a:prstGeom prst="ellipse">
            <a:avLst/>
          </a:prstGeom>
          <a:solidFill>
            <a:srgbClr val="92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>
            <a:off x="8882722" y="2085429"/>
            <a:ext cx="361950" cy="361950"/>
          </a:xfrm>
          <a:prstGeom prst="ellipse">
            <a:avLst/>
          </a:prstGeom>
          <a:solidFill>
            <a:srgbClr val="B1D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24325" y="425705"/>
            <a:ext cx="4278405" cy="4873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4400" b="1" dirty="0" smtClean="0">
                <a:solidFill>
                  <a:srgbClr val="C0CED7"/>
                </a:solidFill>
              </a:rPr>
              <a:t>Main big heading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000" b="1" cap="all" dirty="0" smtClean="0">
                <a:solidFill>
                  <a:srgbClr val="8191A1"/>
                </a:solidFill>
              </a:rPr>
              <a:t>Sub heading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1600" dirty="0" smtClean="0">
                <a:solidFill>
                  <a:srgbClr val="8191A1"/>
                </a:solidFill>
              </a:rPr>
              <a:t>General text This handy tool helps you create dummy text for all your layout needs.  We are gradually adding new functionality and we welcome you’re a text</a:t>
            </a:r>
            <a:r>
              <a:rPr lang="en-NZ" sz="1600" dirty="0" smtClean="0">
                <a:solidFill>
                  <a:srgbClr val="92C54F"/>
                </a:solidFill>
              </a:rPr>
              <a:t> highlight </a:t>
            </a:r>
            <a:r>
              <a:rPr lang="en-NZ" sz="1600" dirty="0" smtClean="0">
                <a:solidFill>
                  <a:srgbClr val="8191A1"/>
                </a:solidFill>
              </a:rPr>
              <a:t>suggestions and feedback.  Please feel free to send us any additional dummy texts.</a:t>
            </a:r>
            <a:endParaRPr lang="en-NZ" sz="1600" dirty="0">
              <a:solidFill>
                <a:srgbClr val="8191A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85" y="6261144"/>
            <a:ext cx="2327232" cy="3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4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85" y="6261144"/>
            <a:ext cx="2327232" cy="3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52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49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mouterehil</dc:creator>
  <cp:lastModifiedBy>mouterehil</cp:lastModifiedBy>
  <cp:revision>7</cp:revision>
  <dcterms:created xsi:type="dcterms:W3CDTF">2021-02-25T08:53:50Z</dcterms:created>
  <dcterms:modified xsi:type="dcterms:W3CDTF">2021-02-25T23:56:06Z</dcterms:modified>
</cp:coreProperties>
</file>